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75" r:id="rId3"/>
    <p:sldId id="267" r:id="rId4"/>
    <p:sldId id="277" r:id="rId5"/>
    <p:sldId id="261" r:id="rId6"/>
    <p:sldId id="276" r:id="rId7"/>
    <p:sldId id="265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1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E3B62-C095-4E50-8612-69DD91801023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25DBE0C3-C7F7-484B-B30F-ACC9440A894A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Lifelong Learning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CAD4539A-4E2B-42B5-AEB3-16F81626700D}" type="parTrans" cxnId="{12B0DDB2-E33A-4497-9D01-F2D3B068E78E}">
      <dgm:prSet/>
      <dgm:spPr/>
      <dgm:t>
        <a:bodyPr/>
        <a:lstStyle/>
        <a:p>
          <a:endParaRPr lang="en-US"/>
        </a:p>
      </dgm:t>
    </dgm:pt>
    <dgm:pt modelId="{18A26F52-F0EE-4E1B-AFA3-2292A8E416EE}" type="sibTrans" cxnId="{12B0DDB2-E33A-4497-9D01-F2D3B068E78E}">
      <dgm:prSet/>
      <dgm:spPr/>
      <dgm:t>
        <a:bodyPr/>
        <a:lstStyle/>
        <a:p>
          <a:endParaRPr lang="en-US"/>
        </a:p>
      </dgm:t>
    </dgm:pt>
    <dgm:pt modelId="{9E33F3BA-DB1B-4266-A360-070280CA1784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4070B853-5199-4381-A4EC-8BEBF14955C0}" type="parTrans" cxnId="{3C92FAFD-FCD2-4918-8188-89E0A7C9E339}">
      <dgm:prSet/>
      <dgm:spPr/>
      <dgm:t>
        <a:bodyPr/>
        <a:lstStyle/>
        <a:p>
          <a:endParaRPr lang="en-US"/>
        </a:p>
      </dgm:t>
    </dgm:pt>
    <dgm:pt modelId="{A1F1F633-CF0F-4E48-8985-D550A3C3FBD1}" type="sibTrans" cxnId="{3C92FAFD-FCD2-4918-8188-89E0A7C9E339}">
      <dgm:prSet/>
      <dgm:spPr/>
      <dgm:t>
        <a:bodyPr/>
        <a:lstStyle/>
        <a:p>
          <a:endParaRPr lang="en-US"/>
        </a:p>
      </dgm:t>
    </dgm:pt>
    <dgm:pt modelId="{F48B1C21-5721-4265-8045-3722E3DA160E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Workforce Engagement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483D5014-7141-4997-B1F1-1E9E52CC392A}" type="parTrans" cxnId="{B9F7D0CD-9358-408E-8BBF-CABFC2648BEA}">
      <dgm:prSet/>
      <dgm:spPr/>
      <dgm:t>
        <a:bodyPr/>
        <a:lstStyle/>
        <a:p>
          <a:endParaRPr lang="en-US"/>
        </a:p>
      </dgm:t>
    </dgm:pt>
    <dgm:pt modelId="{3F88E6F1-8A44-42EA-AD92-6BD7F4318AF2}" type="sibTrans" cxnId="{B9F7D0CD-9358-408E-8BBF-CABFC2648BEA}">
      <dgm:prSet/>
      <dgm:spPr/>
      <dgm:t>
        <a:bodyPr/>
        <a:lstStyle/>
        <a:p>
          <a:endParaRPr lang="en-US"/>
        </a:p>
      </dgm:t>
    </dgm:pt>
    <dgm:pt modelId="{26FADAC4-7765-4722-9DD1-B6414ACA8DE8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Vision, Mission, Goals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0F6E46D7-C750-4B2E-9378-0C4AA759421E}" type="parTrans" cxnId="{136C48E3-0793-4808-8742-D7E27417250C}">
      <dgm:prSet/>
      <dgm:spPr/>
      <dgm:t>
        <a:bodyPr/>
        <a:lstStyle/>
        <a:p>
          <a:endParaRPr lang="en-US"/>
        </a:p>
      </dgm:t>
    </dgm:pt>
    <dgm:pt modelId="{A1487F2B-1A42-4222-A650-F73306678A09}" type="sibTrans" cxnId="{136C48E3-0793-4808-8742-D7E27417250C}">
      <dgm:prSet/>
      <dgm:spPr/>
      <dgm:t>
        <a:bodyPr/>
        <a:lstStyle/>
        <a:p>
          <a:endParaRPr lang="en-US"/>
        </a:p>
      </dgm:t>
    </dgm:pt>
    <dgm:pt modelId="{ED597A94-A9C4-456F-BE47-5B512DA6D202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Program Evaluation &amp; Valuation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49101985-9DE0-467E-A07B-3A0EDD510F9C}" type="parTrans" cxnId="{92654836-756A-4526-846E-901EE1C36C3D}">
      <dgm:prSet/>
      <dgm:spPr/>
      <dgm:t>
        <a:bodyPr/>
        <a:lstStyle/>
        <a:p>
          <a:endParaRPr lang="en-US"/>
        </a:p>
      </dgm:t>
    </dgm:pt>
    <dgm:pt modelId="{20495A00-4AB8-41FA-B039-400C247586C9}" type="sibTrans" cxnId="{92654836-756A-4526-846E-901EE1C36C3D}">
      <dgm:prSet/>
      <dgm:spPr/>
      <dgm:t>
        <a:bodyPr/>
        <a:lstStyle/>
        <a:p>
          <a:endParaRPr lang="en-US"/>
        </a:p>
      </dgm:t>
    </dgm:pt>
    <dgm:pt modelId="{43A5AD84-E7F3-412B-8528-E1EADB75DF2D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Academic Excellence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B2B2B50B-A486-43A0-834E-4B2605091666}" type="parTrans" cxnId="{269A7267-B9F4-48FE-BF0A-9F176176B788}">
      <dgm:prSet/>
      <dgm:spPr/>
      <dgm:t>
        <a:bodyPr/>
        <a:lstStyle/>
        <a:p>
          <a:endParaRPr lang="en-US"/>
        </a:p>
      </dgm:t>
    </dgm:pt>
    <dgm:pt modelId="{D57132FC-F908-4A36-B0E8-B9E99E835373}" type="sibTrans" cxnId="{269A7267-B9F4-48FE-BF0A-9F176176B788}">
      <dgm:prSet/>
      <dgm:spPr/>
      <dgm:t>
        <a:bodyPr/>
        <a:lstStyle/>
        <a:p>
          <a:endParaRPr lang="en-US"/>
        </a:p>
      </dgm:t>
    </dgm:pt>
    <dgm:pt modelId="{07212483-E30E-4E92-8339-BC5494C4BD72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Learning Spaces</a:t>
          </a:r>
          <a:endParaRPr lang="en-US" sz="20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30E8CF46-8739-4CAB-8BC5-C4F463FD86E8}" type="parTrans" cxnId="{60270DD0-052B-4D54-9DE4-2C925EE79D1C}">
      <dgm:prSet/>
      <dgm:spPr/>
      <dgm:t>
        <a:bodyPr/>
        <a:lstStyle/>
        <a:p>
          <a:endParaRPr lang="en-US"/>
        </a:p>
      </dgm:t>
    </dgm:pt>
    <dgm:pt modelId="{FD580F08-C2EE-43DE-AA51-3594C56F9F31}" type="sibTrans" cxnId="{60270DD0-052B-4D54-9DE4-2C925EE79D1C}">
      <dgm:prSet/>
      <dgm:spPr/>
      <dgm:t>
        <a:bodyPr/>
        <a:lstStyle/>
        <a:p>
          <a:endParaRPr lang="en-US"/>
        </a:p>
      </dgm:t>
    </dgm:pt>
    <dgm:pt modelId="{11FA633B-CFEF-4BC9-B147-AF8D34B63EBE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Continuous Improvement</a:t>
          </a:r>
          <a:endParaRPr lang="en-US" sz="18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1ACAA2F5-8F85-4778-9EEF-2B697E95AB37}" type="parTrans" cxnId="{ECDFEADA-8957-4D63-996B-54BE70FB7E8F}">
      <dgm:prSet/>
      <dgm:spPr/>
      <dgm:t>
        <a:bodyPr/>
        <a:lstStyle/>
        <a:p>
          <a:endParaRPr lang="en-US"/>
        </a:p>
      </dgm:t>
    </dgm:pt>
    <dgm:pt modelId="{C47E665E-83A9-4125-877A-8C8D06BFFF19}" type="sibTrans" cxnId="{ECDFEADA-8957-4D63-996B-54BE70FB7E8F}">
      <dgm:prSet/>
      <dgm:spPr/>
      <dgm:t>
        <a:bodyPr/>
        <a:lstStyle/>
        <a:p>
          <a:endParaRPr lang="en-US"/>
        </a:p>
      </dgm:t>
    </dgm:pt>
    <dgm:pt modelId="{A0E0DB95-1F01-4EF1-90CB-E47963E6A888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Strategic </a:t>
          </a:r>
          <a:r>
            <a:rPr lang="en-US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Communications</a:t>
          </a:r>
          <a:endParaRPr lang="en-US" sz="16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3B197821-83DB-479C-BC91-51489183D223}" type="parTrans" cxnId="{557D9EC4-9439-4B9D-A029-5D9C25C1CB9D}">
      <dgm:prSet/>
      <dgm:spPr/>
      <dgm:t>
        <a:bodyPr/>
        <a:lstStyle/>
        <a:p>
          <a:endParaRPr lang="en-US"/>
        </a:p>
      </dgm:t>
    </dgm:pt>
    <dgm:pt modelId="{F2E1E4E4-B151-4DF8-BB8A-9F8FAD35CEDC}" type="sibTrans" cxnId="{557D9EC4-9439-4B9D-A029-5D9C25C1CB9D}">
      <dgm:prSet/>
      <dgm:spPr/>
      <dgm:t>
        <a:bodyPr/>
        <a:lstStyle/>
        <a:p>
          <a:endParaRPr lang="en-US"/>
        </a:p>
      </dgm:t>
    </dgm:pt>
    <dgm:pt modelId="{59FE4AF9-305C-4DA5-B71C-9A4BD7C885A9}" type="pres">
      <dgm:prSet presAssocID="{B77E3B62-C095-4E50-8612-69DD9180102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EFB6CC-473F-4D29-8FC4-845289DD40BE}" type="pres">
      <dgm:prSet presAssocID="{25DBE0C3-C7F7-484B-B30F-ACC9440A894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5DF60-FF0B-4DF8-8647-0575871F71B4}" type="pres">
      <dgm:prSet presAssocID="{18A26F52-F0EE-4E1B-AFA3-2292A8E416EE}" presName="sibTrans" presStyleCnt="0"/>
      <dgm:spPr/>
      <dgm:t>
        <a:bodyPr/>
        <a:lstStyle/>
        <a:p>
          <a:endParaRPr lang="en-US"/>
        </a:p>
      </dgm:t>
    </dgm:pt>
    <dgm:pt modelId="{AEFF059B-5252-4865-9FF2-D64C0D9F8962}" type="pres">
      <dgm:prSet presAssocID="{07212483-E30E-4E92-8339-BC5494C4BD7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A9E7F-0D8B-45E5-B32C-039032785455}" type="pres">
      <dgm:prSet presAssocID="{FD580F08-C2EE-43DE-AA51-3594C56F9F31}" presName="sibTrans" presStyleCnt="0"/>
      <dgm:spPr/>
      <dgm:t>
        <a:bodyPr/>
        <a:lstStyle/>
        <a:p>
          <a:endParaRPr lang="en-US"/>
        </a:p>
      </dgm:t>
    </dgm:pt>
    <dgm:pt modelId="{1963603F-1EED-4065-8EF8-2D267EF308D8}" type="pres">
      <dgm:prSet presAssocID="{9E33F3BA-DB1B-4266-A360-070280CA178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0087F-7545-4021-AA92-A15A30480A55}" type="pres">
      <dgm:prSet presAssocID="{A1F1F633-CF0F-4E48-8985-D550A3C3FBD1}" presName="sibTrans" presStyleCnt="0"/>
      <dgm:spPr/>
      <dgm:t>
        <a:bodyPr/>
        <a:lstStyle/>
        <a:p>
          <a:endParaRPr lang="en-US"/>
        </a:p>
      </dgm:t>
    </dgm:pt>
    <dgm:pt modelId="{6BCE5BE5-F064-4A90-8D11-D64225F44323}" type="pres">
      <dgm:prSet presAssocID="{F48B1C21-5721-4265-8045-3722E3DA160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54F113-DF19-4700-B388-AD0EE086A403}" type="pres">
      <dgm:prSet presAssocID="{3F88E6F1-8A44-42EA-AD92-6BD7F4318AF2}" presName="sibTrans" presStyleCnt="0"/>
      <dgm:spPr/>
      <dgm:t>
        <a:bodyPr/>
        <a:lstStyle/>
        <a:p>
          <a:endParaRPr lang="en-US"/>
        </a:p>
      </dgm:t>
    </dgm:pt>
    <dgm:pt modelId="{AA47F2A1-8789-49FD-A560-CD8FC544CC0D}" type="pres">
      <dgm:prSet presAssocID="{26FADAC4-7765-4722-9DD1-B6414ACA8DE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70ACA4-E7B0-4956-A802-9D195275BC54}" type="pres">
      <dgm:prSet presAssocID="{A1487F2B-1A42-4222-A650-F73306678A09}" presName="sibTrans" presStyleCnt="0"/>
      <dgm:spPr/>
      <dgm:t>
        <a:bodyPr/>
        <a:lstStyle/>
        <a:p>
          <a:endParaRPr lang="en-US"/>
        </a:p>
      </dgm:t>
    </dgm:pt>
    <dgm:pt modelId="{C7F6AB9B-7473-4FFA-853F-7761E0029516}" type="pres">
      <dgm:prSet presAssocID="{ED597A94-A9C4-456F-BE47-5B512DA6D202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35904C-81D1-4735-B9AD-C4C2C52FCEDA}" type="pres">
      <dgm:prSet presAssocID="{20495A00-4AB8-41FA-B039-400C247586C9}" presName="sibTrans" presStyleCnt="0"/>
      <dgm:spPr/>
      <dgm:t>
        <a:bodyPr/>
        <a:lstStyle/>
        <a:p>
          <a:endParaRPr lang="en-US"/>
        </a:p>
      </dgm:t>
    </dgm:pt>
    <dgm:pt modelId="{83408687-FCD6-4009-81D0-373A2532B344}" type="pres">
      <dgm:prSet presAssocID="{11FA633B-CFEF-4BC9-B147-AF8D34B63EB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B1756-5EF2-497C-939B-72C6611AA2DB}" type="pres">
      <dgm:prSet presAssocID="{C47E665E-83A9-4125-877A-8C8D06BFFF19}" presName="sibTrans" presStyleCnt="0"/>
      <dgm:spPr/>
      <dgm:t>
        <a:bodyPr/>
        <a:lstStyle/>
        <a:p>
          <a:endParaRPr lang="en-US"/>
        </a:p>
      </dgm:t>
    </dgm:pt>
    <dgm:pt modelId="{A1FDAB00-E8CC-4DAA-922A-02BC3F56A042}" type="pres">
      <dgm:prSet presAssocID="{43A5AD84-E7F3-412B-8528-E1EADB75DF2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D8446-B327-47DF-8249-E09FA6B74C8B}" type="pres">
      <dgm:prSet presAssocID="{D57132FC-F908-4A36-B0E8-B9E99E835373}" presName="sibTrans" presStyleCnt="0"/>
      <dgm:spPr/>
      <dgm:t>
        <a:bodyPr/>
        <a:lstStyle/>
        <a:p>
          <a:endParaRPr lang="en-US"/>
        </a:p>
      </dgm:t>
    </dgm:pt>
    <dgm:pt modelId="{AB7BD2E1-6522-4C6D-ACC5-C8848E4291D8}" type="pres">
      <dgm:prSet presAssocID="{A0E0DB95-1F01-4EF1-90CB-E47963E6A88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81E800-4279-4623-A773-1C0C0E00FF13}" type="presOf" srcId="{43A5AD84-E7F3-412B-8528-E1EADB75DF2D}" destId="{A1FDAB00-E8CC-4DAA-922A-02BC3F56A042}" srcOrd="0" destOrd="0" presId="urn:microsoft.com/office/officeart/2005/8/layout/default"/>
    <dgm:cxn modelId="{4984DAE0-7D62-4F70-9F72-2941152FF03D}" type="presOf" srcId="{11FA633B-CFEF-4BC9-B147-AF8D34B63EBE}" destId="{83408687-FCD6-4009-81D0-373A2532B344}" srcOrd="0" destOrd="0" presId="urn:microsoft.com/office/officeart/2005/8/layout/default"/>
    <dgm:cxn modelId="{8F5B4167-D134-49B8-A1E8-2366A8703A59}" type="presOf" srcId="{A0E0DB95-1F01-4EF1-90CB-E47963E6A888}" destId="{AB7BD2E1-6522-4C6D-ACC5-C8848E4291D8}" srcOrd="0" destOrd="0" presId="urn:microsoft.com/office/officeart/2005/8/layout/default"/>
    <dgm:cxn modelId="{0BB9B232-5225-49D3-8F36-8F61764ACF02}" type="presOf" srcId="{F48B1C21-5721-4265-8045-3722E3DA160E}" destId="{6BCE5BE5-F064-4A90-8D11-D64225F44323}" srcOrd="0" destOrd="0" presId="urn:microsoft.com/office/officeart/2005/8/layout/default"/>
    <dgm:cxn modelId="{92654836-756A-4526-846E-901EE1C36C3D}" srcId="{B77E3B62-C095-4E50-8612-69DD91801023}" destId="{ED597A94-A9C4-456F-BE47-5B512DA6D202}" srcOrd="5" destOrd="0" parTransId="{49101985-9DE0-467E-A07B-3A0EDD510F9C}" sibTransId="{20495A00-4AB8-41FA-B039-400C247586C9}"/>
    <dgm:cxn modelId="{D5602E9A-DF3A-4548-B656-96D0493E81A0}" type="presOf" srcId="{07212483-E30E-4E92-8339-BC5494C4BD72}" destId="{AEFF059B-5252-4865-9FF2-D64C0D9F8962}" srcOrd="0" destOrd="0" presId="urn:microsoft.com/office/officeart/2005/8/layout/default"/>
    <dgm:cxn modelId="{557D9EC4-9439-4B9D-A029-5D9C25C1CB9D}" srcId="{B77E3B62-C095-4E50-8612-69DD91801023}" destId="{A0E0DB95-1F01-4EF1-90CB-E47963E6A888}" srcOrd="8" destOrd="0" parTransId="{3B197821-83DB-479C-BC91-51489183D223}" sibTransId="{F2E1E4E4-B151-4DF8-BB8A-9F8FAD35CEDC}"/>
    <dgm:cxn modelId="{B9F7D0CD-9358-408E-8BBF-CABFC2648BEA}" srcId="{B77E3B62-C095-4E50-8612-69DD91801023}" destId="{F48B1C21-5721-4265-8045-3722E3DA160E}" srcOrd="3" destOrd="0" parTransId="{483D5014-7141-4997-B1F1-1E9E52CC392A}" sibTransId="{3F88E6F1-8A44-42EA-AD92-6BD7F4318AF2}"/>
    <dgm:cxn modelId="{ECDFEADA-8957-4D63-996B-54BE70FB7E8F}" srcId="{B77E3B62-C095-4E50-8612-69DD91801023}" destId="{11FA633B-CFEF-4BC9-B147-AF8D34B63EBE}" srcOrd="6" destOrd="0" parTransId="{1ACAA2F5-8F85-4778-9EEF-2B697E95AB37}" sibTransId="{C47E665E-83A9-4125-877A-8C8D06BFFF19}"/>
    <dgm:cxn modelId="{CF9F913B-154E-4FA5-84A9-E0DB7259E18F}" type="presOf" srcId="{B77E3B62-C095-4E50-8612-69DD91801023}" destId="{59FE4AF9-305C-4DA5-B71C-9A4BD7C885A9}" srcOrd="0" destOrd="0" presId="urn:microsoft.com/office/officeart/2005/8/layout/default"/>
    <dgm:cxn modelId="{5FB3E5F3-E3B0-4007-AA48-1008A2A363F4}" type="presOf" srcId="{ED597A94-A9C4-456F-BE47-5B512DA6D202}" destId="{C7F6AB9B-7473-4FFA-853F-7761E0029516}" srcOrd="0" destOrd="0" presId="urn:microsoft.com/office/officeart/2005/8/layout/default"/>
    <dgm:cxn modelId="{12B0DDB2-E33A-4497-9D01-F2D3B068E78E}" srcId="{B77E3B62-C095-4E50-8612-69DD91801023}" destId="{25DBE0C3-C7F7-484B-B30F-ACC9440A894A}" srcOrd="0" destOrd="0" parTransId="{CAD4539A-4E2B-42B5-AEB3-16F81626700D}" sibTransId="{18A26F52-F0EE-4E1B-AFA3-2292A8E416EE}"/>
    <dgm:cxn modelId="{3C92FAFD-FCD2-4918-8188-89E0A7C9E339}" srcId="{B77E3B62-C095-4E50-8612-69DD91801023}" destId="{9E33F3BA-DB1B-4266-A360-070280CA1784}" srcOrd="2" destOrd="0" parTransId="{4070B853-5199-4381-A4EC-8BEBF14955C0}" sibTransId="{A1F1F633-CF0F-4E48-8985-D550A3C3FBD1}"/>
    <dgm:cxn modelId="{CB4E73FC-7018-4944-A997-90C3CA2D911E}" type="presOf" srcId="{9E33F3BA-DB1B-4266-A360-070280CA1784}" destId="{1963603F-1EED-4065-8EF8-2D267EF308D8}" srcOrd="0" destOrd="0" presId="urn:microsoft.com/office/officeart/2005/8/layout/default"/>
    <dgm:cxn modelId="{269A7267-B9F4-48FE-BF0A-9F176176B788}" srcId="{B77E3B62-C095-4E50-8612-69DD91801023}" destId="{43A5AD84-E7F3-412B-8528-E1EADB75DF2D}" srcOrd="7" destOrd="0" parTransId="{B2B2B50B-A486-43A0-834E-4B2605091666}" sibTransId="{D57132FC-F908-4A36-B0E8-B9E99E835373}"/>
    <dgm:cxn modelId="{8ADDDC34-2458-446D-A305-57A34618B2E1}" type="presOf" srcId="{26FADAC4-7765-4722-9DD1-B6414ACA8DE8}" destId="{AA47F2A1-8789-49FD-A560-CD8FC544CC0D}" srcOrd="0" destOrd="0" presId="urn:microsoft.com/office/officeart/2005/8/layout/default"/>
    <dgm:cxn modelId="{60270DD0-052B-4D54-9DE4-2C925EE79D1C}" srcId="{B77E3B62-C095-4E50-8612-69DD91801023}" destId="{07212483-E30E-4E92-8339-BC5494C4BD72}" srcOrd="1" destOrd="0" parTransId="{30E8CF46-8739-4CAB-8BC5-C4F463FD86E8}" sibTransId="{FD580F08-C2EE-43DE-AA51-3594C56F9F31}"/>
    <dgm:cxn modelId="{136C48E3-0793-4808-8742-D7E27417250C}" srcId="{B77E3B62-C095-4E50-8612-69DD91801023}" destId="{26FADAC4-7765-4722-9DD1-B6414ACA8DE8}" srcOrd="4" destOrd="0" parTransId="{0F6E46D7-C750-4B2E-9378-0C4AA759421E}" sibTransId="{A1487F2B-1A42-4222-A650-F73306678A09}"/>
    <dgm:cxn modelId="{600ABE49-3441-4F13-A7CC-A1EAC4FD7E57}" type="presOf" srcId="{25DBE0C3-C7F7-484B-B30F-ACC9440A894A}" destId="{0DEFB6CC-473F-4D29-8FC4-845289DD40BE}" srcOrd="0" destOrd="0" presId="urn:microsoft.com/office/officeart/2005/8/layout/default"/>
    <dgm:cxn modelId="{0E39BEFE-30F6-4FD3-AC49-B7FEC7B9CFA6}" type="presParOf" srcId="{59FE4AF9-305C-4DA5-B71C-9A4BD7C885A9}" destId="{0DEFB6CC-473F-4D29-8FC4-845289DD40BE}" srcOrd="0" destOrd="0" presId="urn:microsoft.com/office/officeart/2005/8/layout/default"/>
    <dgm:cxn modelId="{DFA1B194-84DA-48CA-AD5A-5DB15EC8246D}" type="presParOf" srcId="{59FE4AF9-305C-4DA5-B71C-9A4BD7C885A9}" destId="{8E55DF60-FF0B-4DF8-8647-0575871F71B4}" srcOrd="1" destOrd="0" presId="urn:microsoft.com/office/officeart/2005/8/layout/default"/>
    <dgm:cxn modelId="{15CDD713-EB99-4872-A728-7B3B6AA809D8}" type="presParOf" srcId="{59FE4AF9-305C-4DA5-B71C-9A4BD7C885A9}" destId="{AEFF059B-5252-4865-9FF2-D64C0D9F8962}" srcOrd="2" destOrd="0" presId="urn:microsoft.com/office/officeart/2005/8/layout/default"/>
    <dgm:cxn modelId="{A49C10EF-980A-4DBC-B238-E81107E63D42}" type="presParOf" srcId="{59FE4AF9-305C-4DA5-B71C-9A4BD7C885A9}" destId="{F24A9E7F-0D8B-45E5-B32C-039032785455}" srcOrd="3" destOrd="0" presId="urn:microsoft.com/office/officeart/2005/8/layout/default"/>
    <dgm:cxn modelId="{29B0741C-949F-46BB-A3C1-C4F2FFC60F1B}" type="presParOf" srcId="{59FE4AF9-305C-4DA5-B71C-9A4BD7C885A9}" destId="{1963603F-1EED-4065-8EF8-2D267EF308D8}" srcOrd="4" destOrd="0" presId="urn:microsoft.com/office/officeart/2005/8/layout/default"/>
    <dgm:cxn modelId="{08C88A34-90A8-425A-9E46-EE7BF1D7C6B5}" type="presParOf" srcId="{59FE4AF9-305C-4DA5-B71C-9A4BD7C885A9}" destId="{1CA0087F-7545-4021-AA92-A15A30480A55}" srcOrd="5" destOrd="0" presId="urn:microsoft.com/office/officeart/2005/8/layout/default"/>
    <dgm:cxn modelId="{99B1145B-4A21-4958-B9E7-08BFE0891FB7}" type="presParOf" srcId="{59FE4AF9-305C-4DA5-B71C-9A4BD7C885A9}" destId="{6BCE5BE5-F064-4A90-8D11-D64225F44323}" srcOrd="6" destOrd="0" presId="urn:microsoft.com/office/officeart/2005/8/layout/default"/>
    <dgm:cxn modelId="{23D8B8E1-B6F6-458D-AE59-F8234F2C05FB}" type="presParOf" srcId="{59FE4AF9-305C-4DA5-B71C-9A4BD7C885A9}" destId="{F454F113-DF19-4700-B388-AD0EE086A403}" srcOrd="7" destOrd="0" presId="urn:microsoft.com/office/officeart/2005/8/layout/default"/>
    <dgm:cxn modelId="{57CE70E7-F245-499D-88BF-C397B5BFFF4A}" type="presParOf" srcId="{59FE4AF9-305C-4DA5-B71C-9A4BD7C885A9}" destId="{AA47F2A1-8789-49FD-A560-CD8FC544CC0D}" srcOrd="8" destOrd="0" presId="urn:microsoft.com/office/officeart/2005/8/layout/default"/>
    <dgm:cxn modelId="{DE796996-EFA6-4981-8E3E-4E5D583016B5}" type="presParOf" srcId="{59FE4AF9-305C-4DA5-B71C-9A4BD7C885A9}" destId="{0370ACA4-E7B0-4956-A802-9D195275BC54}" srcOrd="9" destOrd="0" presId="urn:microsoft.com/office/officeart/2005/8/layout/default"/>
    <dgm:cxn modelId="{B9C51DC6-34B1-48AE-A9D2-082E2EB8110A}" type="presParOf" srcId="{59FE4AF9-305C-4DA5-B71C-9A4BD7C885A9}" destId="{C7F6AB9B-7473-4FFA-853F-7761E0029516}" srcOrd="10" destOrd="0" presId="urn:microsoft.com/office/officeart/2005/8/layout/default"/>
    <dgm:cxn modelId="{41D06B82-985B-433C-B06C-CFBE806A13E8}" type="presParOf" srcId="{59FE4AF9-305C-4DA5-B71C-9A4BD7C885A9}" destId="{9435904C-81D1-4735-B9AD-C4C2C52FCEDA}" srcOrd="11" destOrd="0" presId="urn:microsoft.com/office/officeart/2005/8/layout/default"/>
    <dgm:cxn modelId="{385F112F-3733-4163-AD2B-C550930D9BD4}" type="presParOf" srcId="{59FE4AF9-305C-4DA5-B71C-9A4BD7C885A9}" destId="{83408687-FCD6-4009-81D0-373A2532B344}" srcOrd="12" destOrd="0" presId="urn:microsoft.com/office/officeart/2005/8/layout/default"/>
    <dgm:cxn modelId="{72EB1212-1D80-4DDC-91F6-E63996DFB9A8}" type="presParOf" srcId="{59FE4AF9-305C-4DA5-B71C-9A4BD7C885A9}" destId="{EC4B1756-5EF2-497C-939B-72C6611AA2DB}" srcOrd="13" destOrd="0" presId="urn:microsoft.com/office/officeart/2005/8/layout/default"/>
    <dgm:cxn modelId="{A4D8B92C-3F9B-4CDB-AD31-F1FC7F147F1A}" type="presParOf" srcId="{59FE4AF9-305C-4DA5-B71C-9A4BD7C885A9}" destId="{A1FDAB00-E8CC-4DAA-922A-02BC3F56A042}" srcOrd="14" destOrd="0" presId="urn:microsoft.com/office/officeart/2005/8/layout/default"/>
    <dgm:cxn modelId="{05585CB7-531D-4EAF-85D5-66111A7269F1}" type="presParOf" srcId="{59FE4AF9-305C-4DA5-B71C-9A4BD7C885A9}" destId="{8B1D8446-B327-47DF-8249-E09FA6B74C8B}" srcOrd="15" destOrd="0" presId="urn:microsoft.com/office/officeart/2005/8/layout/default"/>
    <dgm:cxn modelId="{F2AECEC1-DC2C-4F75-B171-2457BEA6918F}" type="presParOf" srcId="{59FE4AF9-305C-4DA5-B71C-9A4BD7C885A9}" destId="{AB7BD2E1-6522-4C6D-ACC5-C8848E4291D8}" srcOrd="16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1A196C-8D12-43E7-AD8F-43D8B464C65E}" type="doc">
      <dgm:prSet loTypeId="urn:microsoft.com/office/officeart/2005/8/layout/process4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0FFD243D-DACB-48FB-A50C-54B08E74A8BB}">
      <dgm:prSet phldrT="[Text]" custT="1"/>
      <dgm:spPr/>
      <dgm:t>
        <a:bodyPr/>
        <a:lstStyle/>
        <a:p>
          <a:pPr algn="ctr"/>
          <a:r>
            <a:rPr lang="en-US" sz="2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Phase 1</a:t>
          </a:r>
          <a:r>
            <a:rPr lang="en-US" sz="2300" b="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:  </a:t>
          </a:r>
          <a:r>
            <a:rPr lang="en-US" sz="2300" b="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Create Awareness</a:t>
          </a:r>
          <a:endParaRPr lang="en-US" sz="2300" b="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12F94142-846C-4B12-8189-AB26E1BE9190}" type="parTrans" cxnId="{B640633C-711E-46C1-AE69-ADBA74973D3A}">
      <dgm:prSet/>
      <dgm:spPr/>
      <dgm:t>
        <a:bodyPr/>
        <a:lstStyle/>
        <a:p>
          <a:endParaRPr lang="en-US"/>
        </a:p>
      </dgm:t>
    </dgm:pt>
    <dgm:pt modelId="{0298991C-2744-47A5-A18C-32A487E4EE36}" type="sibTrans" cxnId="{B640633C-711E-46C1-AE69-ADBA74973D3A}">
      <dgm:prSet/>
      <dgm:spPr/>
      <dgm:t>
        <a:bodyPr/>
        <a:lstStyle/>
        <a:p>
          <a:endParaRPr lang="en-US"/>
        </a:p>
      </dgm:t>
    </dgm:pt>
    <dgm:pt modelId="{16C92ABE-D3C7-431C-8791-54FE8E98DEF2}">
      <dgm:prSet phldrT="[Text]" custT="1"/>
      <dgm:spPr/>
      <dgm:t>
        <a:bodyPr/>
        <a:lstStyle/>
        <a:p>
          <a:r>
            <a:rPr lang="en-US" sz="2000" b="0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July - September</a:t>
          </a:r>
          <a:endParaRPr lang="en-US" sz="2000" b="0" i="1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C131F4E2-3B1B-44F8-89FD-E2E2867D7A95}" type="parTrans" cxnId="{46FBB51F-2093-45B2-8615-CADBA0DED522}">
      <dgm:prSet/>
      <dgm:spPr/>
      <dgm:t>
        <a:bodyPr/>
        <a:lstStyle/>
        <a:p>
          <a:endParaRPr lang="en-US"/>
        </a:p>
      </dgm:t>
    </dgm:pt>
    <dgm:pt modelId="{D5F22D5A-970F-4964-87B0-729DA4ED3502}" type="sibTrans" cxnId="{46FBB51F-2093-45B2-8615-CADBA0DED522}">
      <dgm:prSet/>
      <dgm:spPr/>
      <dgm:t>
        <a:bodyPr/>
        <a:lstStyle/>
        <a:p>
          <a:endParaRPr lang="en-US"/>
        </a:p>
      </dgm:t>
    </dgm:pt>
    <dgm:pt modelId="{18A56460-319A-4796-8CAC-E3A7FC1EAC5C}">
      <dgm:prSet phldrT="[Text]" custT="1"/>
      <dgm:spPr/>
      <dgm:t>
        <a:bodyPr/>
        <a:lstStyle/>
        <a:p>
          <a:r>
            <a:rPr lang="en-US" sz="2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Phase 2</a:t>
          </a:r>
          <a:r>
            <a:rPr lang="en-US" sz="2300" b="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:  Gather Feedback from Stakeholders  </a:t>
          </a:r>
          <a:endParaRPr lang="en-US" sz="2300" b="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1FB8C883-7DD7-469C-BB3B-ACCA5299CC2C}" type="parTrans" cxnId="{982F4DF4-C334-4602-8605-F1FD4634099F}">
      <dgm:prSet/>
      <dgm:spPr/>
      <dgm:t>
        <a:bodyPr/>
        <a:lstStyle/>
        <a:p>
          <a:endParaRPr lang="en-US"/>
        </a:p>
      </dgm:t>
    </dgm:pt>
    <dgm:pt modelId="{1CEAA1D9-2F39-4211-8B99-78EB85470CE4}" type="sibTrans" cxnId="{982F4DF4-C334-4602-8605-F1FD4634099F}">
      <dgm:prSet/>
      <dgm:spPr/>
      <dgm:t>
        <a:bodyPr/>
        <a:lstStyle/>
        <a:p>
          <a:endParaRPr lang="en-US"/>
        </a:p>
      </dgm:t>
    </dgm:pt>
    <dgm:pt modelId="{30E31B8E-2AE2-4177-8EB8-EE046383484A}">
      <dgm:prSet phldrT="[Text]" custT="1"/>
      <dgm:spPr/>
      <dgm:t>
        <a:bodyPr/>
        <a:lstStyle/>
        <a:p>
          <a:r>
            <a:rPr lang="en-US" sz="2000" b="0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October - March</a:t>
          </a:r>
          <a:endParaRPr lang="en-US" sz="2000" b="0" i="1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E8360E27-ED0E-4484-897B-DBA7BBF33DC7}" type="parTrans" cxnId="{10E7CB19-FEB6-46ED-966E-AFD5E7E622B2}">
      <dgm:prSet/>
      <dgm:spPr/>
      <dgm:t>
        <a:bodyPr/>
        <a:lstStyle/>
        <a:p>
          <a:endParaRPr lang="en-US"/>
        </a:p>
      </dgm:t>
    </dgm:pt>
    <dgm:pt modelId="{3E70B238-2DD8-4EEA-AA9C-479521E5E5A9}" type="sibTrans" cxnId="{10E7CB19-FEB6-46ED-966E-AFD5E7E622B2}">
      <dgm:prSet/>
      <dgm:spPr/>
      <dgm:t>
        <a:bodyPr/>
        <a:lstStyle/>
        <a:p>
          <a:endParaRPr lang="en-US"/>
        </a:p>
      </dgm:t>
    </dgm:pt>
    <dgm:pt modelId="{23699E9F-4DCC-4518-A8AA-0CB67922B148}">
      <dgm:prSet phldrT="[Text]" custT="1"/>
      <dgm:spPr/>
      <dgm:t>
        <a:bodyPr/>
        <a:lstStyle/>
        <a:p>
          <a:r>
            <a:rPr lang="en-US" sz="2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Phase 3</a:t>
          </a:r>
          <a:r>
            <a:rPr lang="en-US" sz="2300" b="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:  Synthesize Feedback and Refine Strategic Plan</a:t>
          </a:r>
          <a:endParaRPr lang="en-US" sz="2300" b="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8910AF4A-1798-43FF-909E-809EE8481647}" type="parTrans" cxnId="{61490DD3-7E3E-4A4E-BB28-9AB10C13931E}">
      <dgm:prSet/>
      <dgm:spPr/>
      <dgm:t>
        <a:bodyPr/>
        <a:lstStyle/>
        <a:p>
          <a:endParaRPr lang="en-US"/>
        </a:p>
      </dgm:t>
    </dgm:pt>
    <dgm:pt modelId="{157BA5A5-2947-4E62-985D-69DAC19A27BB}" type="sibTrans" cxnId="{61490DD3-7E3E-4A4E-BB28-9AB10C13931E}">
      <dgm:prSet/>
      <dgm:spPr/>
      <dgm:t>
        <a:bodyPr/>
        <a:lstStyle/>
        <a:p>
          <a:endParaRPr lang="en-US"/>
        </a:p>
      </dgm:t>
    </dgm:pt>
    <dgm:pt modelId="{53B085FA-2E25-4064-8916-C1ED1DE64D5C}">
      <dgm:prSet phldrT="[Text]" custT="1"/>
      <dgm:spPr/>
      <dgm:t>
        <a:bodyPr/>
        <a:lstStyle/>
        <a:p>
          <a:r>
            <a:rPr lang="en-US" sz="2000" b="0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April - June</a:t>
          </a:r>
          <a:endParaRPr lang="en-US" sz="2000" b="0" i="1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6A86224A-5D3A-4566-B6F8-DAF8C6543B66}" type="parTrans" cxnId="{5A9DA90D-997D-47DA-8741-11C087ADE2EE}">
      <dgm:prSet/>
      <dgm:spPr/>
      <dgm:t>
        <a:bodyPr/>
        <a:lstStyle/>
        <a:p>
          <a:endParaRPr lang="en-US"/>
        </a:p>
      </dgm:t>
    </dgm:pt>
    <dgm:pt modelId="{7EB91226-3ED3-4559-BFFD-6379F8443BD9}" type="sibTrans" cxnId="{5A9DA90D-997D-47DA-8741-11C087ADE2EE}">
      <dgm:prSet/>
      <dgm:spPr/>
      <dgm:t>
        <a:bodyPr/>
        <a:lstStyle/>
        <a:p>
          <a:endParaRPr lang="en-US"/>
        </a:p>
      </dgm:t>
    </dgm:pt>
    <dgm:pt modelId="{63ABAA4C-5289-477E-BBC5-47CB769C24B4}" type="pres">
      <dgm:prSet presAssocID="{EF1A196C-8D12-43E7-AD8F-43D8B464C6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EC781E-C607-4E60-896A-432F9EAD7CD8}" type="pres">
      <dgm:prSet presAssocID="{23699E9F-4DCC-4518-A8AA-0CB67922B148}" presName="boxAndChildren" presStyleCnt="0"/>
      <dgm:spPr/>
    </dgm:pt>
    <dgm:pt modelId="{A35774C6-153D-48C8-8C61-7BFA447E9D31}" type="pres">
      <dgm:prSet presAssocID="{23699E9F-4DCC-4518-A8AA-0CB67922B148}" presName="parentTextBox" presStyleLbl="node1" presStyleIdx="0" presStyleCnt="3"/>
      <dgm:spPr/>
      <dgm:t>
        <a:bodyPr/>
        <a:lstStyle/>
        <a:p>
          <a:endParaRPr lang="en-US"/>
        </a:p>
      </dgm:t>
    </dgm:pt>
    <dgm:pt modelId="{6243CD04-D603-4D61-AE88-32E482D88E51}" type="pres">
      <dgm:prSet presAssocID="{23699E9F-4DCC-4518-A8AA-0CB67922B148}" presName="entireBox" presStyleLbl="node1" presStyleIdx="0" presStyleCnt="3"/>
      <dgm:spPr/>
      <dgm:t>
        <a:bodyPr/>
        <a:lstStyle/>
        <a:p>
          <a:endParaRPr lang="en-US"/>
        </a:p>
      </dgm:t>
    </dgm:pt>
    <dgm:pt modelId="{32E7B4CB-065A-41FF-B21C-2522A3DC4F27}" type="pres">
      <dgm:prSet presAssocID="{23699E9F-4DCC-4518-A8AA-0CB67922B148}" presName="descendantBox" presStyleCnt="0"/>
      <dgm:spPr/>
    </dgm:pt>
    <dgm:pt modelId="{B83EC77C-6339-4C8F-9EC4-EF42929CF8C6}" type="pres">
      <dgm:prSet presAssocID="{53B085FA-2E25-4064-8916-C1ED1DE64D5C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35FB6-B9BB-44A6-8901-8111538DB135}" type="pres">
      <dgm:prSet presAssocID="{1CEAA1D9-2F39-4211-8B99-78EB85470CE4}" presName="sp" presStyleCnt="0"/>
      <dgm:spPr/>
    </dgm:pt>
    <dgm:pt modelId="{782EEDE8-618D-42A9-946F-2EEE84538CF4}" type="pres">
      <dgm:prSet presAssocID="{18A56460-319A-4796-8CAC-E3A7FC1EAC5C}" presName="arrowAndChildren" presStyleCnt="0"/>
      <dgm:spPr/>
    </dgm:pt>
    <dgm:pt modelId="{50AE8682-87E7-444A-BDAD-35F4BA502B43}" type="pres">
      <dgm:prSet presAssocID="{18A56460-319A-4796-8CAC-E3A7FC1EAC5C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D265D2E7-0C4D-49AF-919B-A45F7800E63F}" type="pres">
      <dgm:prSet presAssocID="{18A56460-319A-4796-8CAC-E3A7FC1EAC5C}" presName="arrow" presStyleLbl="node1" presStyleIdx="1" presStyleCnt="3"/>
      <dgm:spPr/>
      <dgm:t>
        <a:bodyPr/>
        <a:lstStyle/>
        <a:p>
          <a:endParaRPr lang="en-US"/>
        </a:p>
      </dgm:t>
    </dgm:pt>
    <dgm:pt modelId="{5C99A922-6F2E-4EEF-83F7-836D675154AA}" type="pres">
      <dgm:prSet presAssocID="{18A56460-319A-4796-8CAC-E3A7FC1EAC5C}" presName="descendantArrow" presStyleCnt="0"/>
      <dgm:spPr/>
    </dgm:pt>
    <dgm:pt modelId="{723582A6-2E9C-41A0-A2DA-503DA9907339}" type="pres">
      <dgm:prSet presAssocID="{30E31B8E-2AE2-4177-8EB8-EE046383484A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67296-0510-4EF7-AB0C-4056CD9AEDFB}" type="pres">
      <dgm:prSet presAssocID="{0298991C-2744-47A5-A18C-32A487E4EE36}" presName="sp" presStyleCnt="0"/>
      <dgm:spPr/>
    </dgm:pt>
    <dgm:pt modelId="{E891DF60-4AF7-4EF7-ABC2-7648EC94615D}" type="pres">
      <dgm:prSet presAssocID="{0FFD243D-DACB-48FB-A50C-54B08E74A8BB}" presName="arrowAndChildren" presStyleCnt="0"/>
      <dgm:spPr/>
    </dgm:pt>
    <dgm:pt modelId="{63834733-4FD9-489B-9CC7-7F40A4BE0416}" type="pres">
      <dgm:prSet presAssocID="{0FFD243D-DACB-48FB-A50C-54B08E74A8BB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60CE7D91-BC3F-44C7-9933-296ED6B2AD96}" type="pres">
      <dgm:prSet presAssocID="{0FFD243D-DACB-48FB-A50C-54B08E74A8BB}" presName="arrow" presStyleLbl="node1" presStyleIdx="2" presStyleCnt="3"/>
      <dgm:spPr/>
      <dgm:t>
        <a:bodyPr/>
        <a:lstStyle/>
        <a:p>
          <a:endParaRPr lang="en-US"/>
        </a:p>
      </dgm:t>
    </dgm:pt>
    <dgm:pt modelId="{801CD309-BA42-4174-A0ED-FC4C72196794}" type="pres">
      <dgm:prSet presAssocID="{0FFD243D-DACB-48FB-A50C-54B08E74A8BB}" presName="descendantArrow" presStyleCnt="0"/>
      <dgm:spPr/>
    </dgm:pt>
    <dgm:pt modelId="{6EF73333-2D38-4238-9124-8EF4E29AA30C}" type="pres">
      <dgm:prSet presAssocID="{16C92ABE-D3C7-431C-8791-54FE8E98DEF2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D1A5BF-D834-4E33-85D5-1B570F2199D0}" type="presOf" srcId="{EF1A196C-8D12-43E7-AD8F-43D8B464C65E}" destId="{63ABAA4C-5289-477E-BBC5-47CB769C24B4}" srcOrd="0" destOrd="0" presId="urn:microsoft.com/office/officeart/2005/8/layout/process4"/>
    <dgm:cxn modelId="{8DF8CB45-504A-449B-9969-A2E3888576D5}" type="presOf" srcId="{23699E9F-4DCC-4518-A8AA-0CB67922B148}" destId="{A35774C6-153D-48C8-8C61-7BFA447E9D31}" srcOrd="0" destOrd="0" presId="urn:microsoft.com/office/officeart/2005/8/layout/process4"/>
    <dgm:cxn modelId="{8851A818-CED5-4B0F-8517-07002528052C}" type="presOf" srcId="{53B085FA-2E25-4064-8916-C1ED1DE64D5C}" destId="{B83EC77C-6339-4C8F-9EC4-EF42929CF8C6}" srcOrd="0" destOrd="0" presId="urn:microsoft.com/office/officeart/2005/8/layout/process4"/>
    <dgm:cxn modelId="{61490DD3-7E3E-4A4E-BB28-9AB10C13931E}" srcId="{EF1A196C-8D12-43E7-AD8F-43D8B464C65E}" destId="{23699E9F-4DCC-4518-A8AA-0CB67922B148}" srcOrd="2" destOrd="0" parTransId="{8910AF4A-1798-43FF-909E-809EE8481647}" sibTransId="{157BA5A5-2947-4E62-985D-69DAC19A27BB}"/>
    <dgm:cxn modelId="{F76F5D14-B5EC-4ED5-BF9C-1A1FCB2FE8CE}" type="presOf" srcId="{0FFD243D-DACB-48FB-A50C-54B08E74A8BB}" destId="{60CE7D91-BC3F-44C7-9933-296ED6B2AD96}" srcOrd="1" destOrd="0" presId="urn:microsoft.com/office/officeart/2005/8/layout/process4"/>
    <dgm:cxn modelId="{DB2FC8B5-3A62-4EEA-AF5B-84418E7A2F81}" type="presOf" srcId="{18A56460-319A-4796-8CAC-E3A7FC1EAC5C}" destId="{D265D2E7-0C4D-49AF-919B-A45F7800E63F}" srcOrd="1" destOrd="0" presId="urn:microsoft.com/office/officeart/2005/8/layout/process4"/>
    <dgm:cxn modelId="{5EBA6BC8-0372-4DCD-9861-D766E60CC846}" type="presOf" srcId="{30E31B8E-2AE2-4177-8EB8-EE046383484A}" destId="{723582A6-2E9C-41A0-A2DA-503DA9907339}" srcOrd="0" destOrd="0" presId="urn:microsoft.com/office/officeart/2005/8/layout/process4"/>
    <dgm:cxn modelId="{F29E0602-51C0-4399-8CC3-BA8D75EB2095}" type="presOf" srcId="{23699E9F-4DCC-4518-A8AA-0CB67922B148}" destId="{6243CD04-D603-4D61-AE88-32E482D88E51}" srcOrd="1" destOrd="0" presId="urn:microsoft.com/office/officeart/2005/8/layout/process4"/>
    <dgm:cxn modelId="{46FBB51F-2093-45B2-8615-CADBA0DED522}" srcId="{0FFD243D-DACB-48FB-A50C-54B08E74A8BB}" destId="{16C92ABE-D3C7-431C-8791-54FE8E98DEF2}" srcOrd="0" destOrd="0" parTransId="{C131F4E2-3B1B-44F8-89FD-E2E2867D7A95}" sibTransId="{D5F22D5A-970F-4964-87B0-729DA4ED3502}"/>
    <dgm:cxn modelId="{411C270C-A20F-4476-A433-513EF02DCE71}" type="presOf" srcId="{0FFD243D-DACB-48FB-A50C-54B08E74A8BB}" destId="{63834733-4FD9-489B-9CC7-7F40A4BE0416}" srcOrd="0" destOrd="0" presId="urn:microsoft.com/office/officeart/2005/8/layout/process4"/>
    <dgm:cxn modelId="{5A9DA90D-997D-47DA-8741-11C087ADE2EE}" srcId="{23699E9F-4DCC-4518-A8AA-0CB67922B148}" destId="{53B085FA-2E25-4064-8916-C1ED1DE64D5C}" srcOrd="0" destOrd="0" parTransId="{6A86224A-5D3A-4566-B6F8-DAF8C6543B66}" sibTransId="{7EB91226-3ED3-4559-BFFD-6379F8443BD9}"/>
    <dgm:cxn modelId="{982F4DF4-C334-4602-8605-F1FD4634099F}" srcId="{EF1A196C-8D12-43E7-AD8F-43D8B464C65E}" destId="{18A56460-319A-4796-8CAC-E3A7FC1EAC5C}" srcOrd="1" destOrd="0" parTransId="{1FB8C883-7DD7-469C-BB3B-ACCA5299CC2C}" sibTransId="{1CEAA1D9-2F39-4211-8B99-78EB85470CE4}"/>
    <dgm:cxn modelId="{B640633C-711E-46C1-AE69-ADBA74973D3A}" srcId="{EF1A196C-8D12-43E7-AD8F-43D8B464C65E}" destId="{0FFD243D-DACB-48FB-A50C-54B08E74A8BB}" srcOrd="0" destOrd="0" parTransId="{12F94142-846C-4B12-8189-AB26E1BE9190}" sibTransId="{0298991C-2744-47A5-A18C-32A487E4EE36}"/>
    <dgm:cxn modelId="{49A09F0A-73E8-4521-8FB1-9CC5325ADF1B}" type="presOf" srcId="{16C92ABE-D3C7-431C-8791-54FE8E98DEF2}" destId="{6EF73333-2D38-4238-9124-8EF4E29AA30C}" srcOrd="0" destOrd="0" presId="urn:microsoft.com/office/officeart/2005/8/layout/process4"/>
    <dgm:cxn modelId="{10E7CB19-FEB6-46ED-966E-AFD5E7E622B2}" srcId="{18A56460-319A-4796-8CAC-E3A7FC1EAC5C}" destId="{30E31B8E-2AE2-4177-8EB8-EE046383484A}" srcOrd="0" destOrd="0" parTransId="{E8360E27-ED0E-4484-897B-DBA7BBF33DC7}" sibTransId="{3E70B238-2DD8-4EEA-AA9C-479521E5E5A9}"/>
    <dgm:cxn modelId="{26B13F27-B026-4EC1-B0D2-CFE158E55B44}" type="presOf" srcId="{18A56460-319A-4796-8CAC-E3A7FC1EAC5C}" destId="{50AE8682-87E7-444A-BDAD-35F4BA502B43}" srcOrd="0" destOrd="0" presId="urn:microsoft.com/office/officeart/2005/8/layout/process4"/>
    <dgm:cxn modelId="{29F950D0-1D16-4D9F-AC86-63DB6728568F}" type="presParOf" srcId="{63ABAA4C-5289-477E-BBC5-47CB769C24B4}" destId="{72EC781E-C607-4E60-896A-432F9EAD7CD8}" srcOrd="0" destOrd="0" presId="urn:microsoft.com/office/officeart/2005/8/layout/process4"/>
    <dgm:cxn modelId="{DE192815-13B8-4CF0-88DC-9758163CBE53}" type="presParOf" srcId="{72EC781E-C607-4E60-896A-432F9EAD7CD8}" destId="{A35774C6-153D-48C8-8C61-7BFA447E9D31}" srcOrd="0" destOrd="0" presId="urn:microsoft.com/office/officeart/2005/8/layout/process4"/>
    <dgm:cxn modelId="{E12396DA-FDDC-4A52-9575-CBE42C921F10}" type="presParOf" srcId="{72EC781E-C607-4E60-896A-432F9EAD7CD8}" destId="{6243CD04-D603-4D61-AE88-32E482D88E51}" srcOrd="1" destOrd="0" presId="urn:microsoft.com/office/officeart/2005/8/layout/process4"/>
    <dgm:cxn modelId="{C4411469-66BC-4BC2-AA97-ABF0A6008D72}" type="presParOf" srcId="{72EC781E-C607-4E60-896A-432F9EAD7CD8}" destId="{32E7B4CB-065A-41FF-B21C-2522A3DC4F27}" srcOrd="2" destOrd="0" presId="urn:microsoft.com/office/officeart/2005/8/layout/process4"/>
    <dgm:cxn modelId="{9B47AD28-98C9-452C-9816-636BD43DC279}" type="presParOf" srcId="{32E7B4CB-065A-41FF-B21C-2522A3DC4F27}" destId="{B83EC77C-6339-4C8F-9EC4-EF42929CF8C6}" srcOrd="0" destOrd="0" presId="urn:microsoft.com/office/officeart/2005/8/layout/process4"/>
    <dgm:cxn modelId="{9EA75DE9-C44A-460E-9C4F-BCBE0100C8BD}" type="presParOf" srcId="{63ABAA4C-5289-477E-BBC5-47CB769C24B4}" destId="{60135FB6-B9BB-44A6-8901-8111538DB135}" srcOrd="1" destOrd="0" presId="urn:microsoft.com/office/officeart/2005/8/layout/process4"/>
    <dgm:cxn modelId="{7999606D-EB81-4BEC-BC21-C973EEB1B4B6}" type="presParOf" srcId="{63ABAA4C-5289-477E-BBC5-47CB769C24B4}" destId="{782EEDE8-618D-42A9-946F-2EEE84538CF4}" srcOrd="2" destOrd="0" presId="urn:microsoft.com/office/officeart/2005/8/layout/process4"/>
    <dgm:cxn modelId="{504855E9-DF11-456C-9D99-F9ABC70FE443}" type="presParOf" srcId="{782EEDE8-618D-42A9-946F-2EEE84538CF4}" destId="{50AE8682-87E7-444A-BDAD-35F4BA502B43}" srcOrd="0" destOrd="0" presId="urn:microsoft.com/office/officeart/2005/8/layout/process4"/>
    <dgm:cxn modelId="{0B6B840C-F113-44FD-9D1A-50CFA0E4FA5D}" type="presParOf" srcId="{782EEDE8-618D-42A9-946F-2EEE84538CF4}" destId="{D265D2E7-0C4D-49AF-919B-A45F7800E63F}" srcOrd="1" destOrd="0" presId="urn:microsoft.com/office/officeart/2005/8/layout/process4"/>
    <dgm:cxn modelId="{DB3C564C-18E5-463A-81B6-EC86AD630D36}" type="presParOf" srcId="{782EEDE8-618D-42A9-946F-2EEE84538CF4}" destId="{5C99A922-6F2E-4EEF-83F7-836D675154AA}" srcOrd="2" destOrd="0" presId="urn:microsoft.com/office/officeart/2005/8/layout/process4"/>
    <dgm:cxn modelId="{253F5571-04A8-43A3-9482-5CAC0F105C1B}" type="presParOf" srcId="{5C99A922-6F2E-4EEF-83F7-836D675154AA}" destId="{723582A6-2E9C-41A0-A2DA-503DA9907339}" srcOrd="0" destOrd="0" presId="urn:microsoft.com/office/officeart/2005/8/layout/process4"/>
    <dgm:cxn modelId="{57B2CD95-60D5-4DB3-86F1-63922E93ED6F}" type="presParOf" srcId="{63ABAA4C-5289-477E-BBC5-47CB769C24B4}" destId="{B7567296-0510-4EF7-AB0C-4056CD9AEDFB}" srcOrd="3" destOrd="0" presId="urn:microsoft.com/office/officeart/2005/8/layout/process4"/>
    <dgm:cxn modelId="{AAACBF3D-DBA5-4753-ABAA-511DBC92BC0D}" type="presParOf" srcId="{63ABAA4C-5289-477E-BBC5-47CB769C24B4}" destId="{E891DF60-4AF7-4EF7-ABC2-7648EC94615D}" srcOrd="4" destOrd="0" presId="urn:microsoft.com/office/officeart/2005/8/layout/process4"/>
    <dgm:cxn modelId="{ED2800A0-C0C1-44AA-ABA9-B7158AD5B2CB}" type="presParOf" srcId="{E891DF60-4AF7-4EF7-ABC2-7648EC94615D}" destId="{63834733-4FD9-489B-9CC7-7F40A4BE0416}" srcOrd="0" destOrd="0" presId="urn:microsoft.com/office/officeart/2005/8/layout/process4"/>
    <dgm:cxn modelId="{0FC78E3C-98E2-4834-861C-EB7A21F172CC}" type="presParOf" srcId="{E891DF60-4AF7-4EF7-ABC2-7648EC94615D}" destId="{60CE7D91-BC3F-44C7-9933-296ED6B2AD96}" srcOrd="1" destOrd="0" presId="urn:microsoft.com/office/officeart/2005/8/layout/process4"/>
    <dgm:cxn modelId="{629FD205-BC49-4DC1-B679-B77039D3EE98}" type="presParOf" srcId="{E891DF60-4AF7-4EF7-ABC2-7648EC94615D}" destId="{801CD309-BA42-4174-A0ED-FC4C72196794}" srcOrd="2" destOrd="0" presId="urn:microsoft.com/office/officeart/2005/8/layout/process4"/>
    <dgm:cxn modelId="{EF1D661D-61D4-43D7-B04C-327BDC89C735}" type="presParOf" srcId="{801CD309-BA42-4174-A0ED-FC4C72196794}" destId="{6EF73333-2D38-4238-9124-8EF4E29AA30C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6/21/2012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 to Word document</a:t>
            </a:r>
            <a:r>
              <a:rPr lang="en-US" baseline="0" dirty="0" smtClean="0"/>
              <a:t> with full table </a:t>
            </a:r>
            <a:r>
              <a:rPr lang="en-US" baseline="0" smtClean="0"/>
              <a:t>of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 to Word document</a:t>
            </a:r>
            <a:r>
              <a:rPr lang="en-US" baseline="0" dirty="0" smtClean="0"/>
              <a:t> with full table </a:t>
            </a:r>
            <a:r>
              <a:rPr lang="en-US" baseline="0" smtClean="0"/>
              <a:t>of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 to Word document</a:t>
            </a:r>
            <a:r>
              <a:rPr lang="en-US" baseline="0" dirty="0" smtClean="0"/>
              <a:t> with full table </a:t>
            </a:r>
            <a:r>
              <a:rPr lang="en-US" baseline="0" smtClean="0"/>
              <a:t>of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C28C-B6F4-4A26-BC5C-A7EF415AFA13}" type="datetimeFigureOut">
              <a:rPr lang="en-US" smtClean="0"/>
              <a:pPr/>
              <a:t>6/21/2012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572000"/>
            <a:ext cx="9144000" cy="2286000"/>
          </a:xfrm>
          <a:prstGeom prst="rect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duation_cap.JPG"/>
          <p:cNvPicPr>
            <a:picLocks noChangeAspect="1"/>
          </p:cNvPicPr>
          <p:nvPr/>
        </p:nvPicPr>
        <p:blipFill>
          <a:blip r:embed="rId2"/>
          <a:srcRect l="12426" r="11120"/>
          <a:stretch>
            <a:fillRect/>
          </a:stretch>
        </p:blipFill>
        <p:spPr>
          <a:xfrm>
            <a:off x="4377488" y="0"/>
            <a:ext cx="4766512" cy="4648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685800"/>
            <a:ext cx="4038600" cy="1828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Preparing Our Students for Success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429000"/>
            <a:ext cx="2286000" cy="457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June 28, 2012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667000"/>
            <a:ext cx="4343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“Fine tuning our strategic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plan”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8" name="Picture 7" descr="ACPS_PDS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876800"/>
            <a:ext cx="2382185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600200" y="1524000"/>
            <a:ext cx="29718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1524000"/>
            <a:ext cx="1524000" cy="228600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343400" y="4572000"/>
            <a:ext cx="4800600" cy="2286000"/>
          </a:xfrm>
          <a:prstGeom prst="rect">
            <a:avLst/>
          </a:prstGeom>
          <a:ln w="158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duation_cap.JPG"/>
          <p:cNvPicPr>
            <a:picLocks noChangeAspect="1"/>
          </p:cNvPicPr>
          <p:nvPr/>
        </p:nvPicPr>
        <p:blipFill>
          <a:blip r:embed="rId2"/>
          <a:srcRect l="12426" r="11120"/>
          <a:stretch>
            <a:fillRect/>
          </a:stretch>
        </p:blipFill>
        <p:spPr>
          <a:xfrm>
            <a:off x="4377488" y="0"/>
            <a:ext cx="4766512" cy="4648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0" y="1524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Tonight’s Discussion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28600" y="2179637"/>
            <a:ext cx="3962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Board Priorities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KPI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Refinements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Considerations for Future Board Work Sessions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Proposal for Strategic Plan Review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 Revisit of </a:t>
            </a:r>
            <a:b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</a:br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Board Priority Considerations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1295400" cy="228600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600200"/>
            <a:ext cx="75438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352800"/>
            <a:ext cx="2382185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2057400"/>
            <a:ext cx="5680049" cy="428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Fine-Tuning our Key Performance Indicators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1295400" cy="228600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600200"/>
            <a:ext cx="75438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5" descr="ACPS_PDS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76600"/>
            <a:ext cx="2382185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7600" y="2209800"/>
            <a:ext cx="6527800" cy="426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Taking a </a:t>
            </a:r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“Deep Dive”</a:t>
            </a:r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into </a:t>
            </a:r>
            <a:b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Strategic Focus Areas  </a:t>
            </a:r>
            <a:b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2012-13 Board Work Sessions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6324600" cy="4495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Our </a:t>
            </a:r>
            <a:r>
              <a:rPr lang="en-US" sz="2400" b="1" dirty="0" smtClean="0">
                <a:solidFill>
                  <a:srgbClr val="92D050"/>
                </a:solidFill>
                <a:latin typeface="Century Gothic" pitchFamily="34" charset="0"/>
              </a:rPr>
              <a:t>Schools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&amp; </a:t>
            </a:r>
            <a:r>
              <a:rPr lang="en-US" sz="2400" b="1" dirty="0" smtClean="0">
                <a:solidFill>
                  <a:srgbClr val="92D050"/>
                </a:solidFill>
                <a:latin typeface="Century Gothic" pitchFamily="34" charset="0"/>
              </a:rPr>
              <a:t>Departments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talk about…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" name="Picture 3" descr="chi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2171737"/>
            <a:ext cx="2795858" cy="3848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0" y="1828800"/>
            <a:ext cx="1295400" cy="228600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841500"/>
            <a:ext cx="75438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52400" y="2743200"/>
          <a:ext cx="5943600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Proposal for </a:t>
            </a:r>
            <a:b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</a:br>
            <a:r>
              <a:rPr lang="en-US" sz="4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Strategic Plan Review Timeline</a:t>
            </a:r>
            <a:endParaRPr lang="en-US" sz="42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95400"/>
            <a:ext cx="1295400" cy="228600"/>
          </a:xfrm>
          <a:prstGeom prst="rect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295400"/>
            <a:ext cx="7543800" cy="2286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28600" y="1727200"/>
          <a:ext cx="8763000" cy="49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-76200"/>
            <a:ext cx="3505200" cy="533400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Next Steps: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</a:br>
            <a:r>
              <a:rPr lang="en-US" dirty="0">
                <a:latin typeface="Palatino Linotype" pitchFamily="18" charset="0"/>
              </a:rPr>
              <a:t/>
            </a:r>
            <a:br>
              <a:rPr lang="en-US" dirty="0">
                <a:latin typeface="Palatino Linotype" pitchFamily="18" charset="0"/>
              </a:rPr>
            </a:br>
            <a:endParaRPr lang="en-US" sz="1200" dirty="0" smtClean="0">
              <a:latin typeface="Palatino Linotype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19600" y="533400"/>
            <a:ext cx="4572000" cy="609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9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kumimoji="0" lang="en-US" sz="19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July 12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–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Board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Meeting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2000" baseline="0" dirty="0" smtClean="0">
                <a:latin typeface="Century Gothic" pitchFamily="34" charset="0"/>
                <a:ea typeface="+mj-ea"/>
                <a:cs typeface="+mj-cs"/>
              </a:rPr>
              <a:t>Board</a:t>
            </a:r>
            <a:r>
              <a:rPr lang="en-US" sz="2000" dirty="0" smtClean="0">
                <a:latin typeface="Century Gothic" pitchFamily="34" charset="0"/>
                <a:ea typeface="+mj-ea"/>
                <a:cs typeface="+mj-cs"/>
              </a:rPr>
              <a:t> direction on Strategic Plan review process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2000" dirty="0" smtClean="0">
                <a:latin typeface="Century Gothic" pitchFamily="34" charset="0"/>
                <a:ea typeface="+mj-ea"/>
                <a:cs typeface="+mj-cs"/>
              </a:rPr>
              <a:t>Q4/EOY Strategic Update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lang="en-US" sz="2000" dirty="0" smtClean="0">
                <a:latin typeface="Century Gothic" pitchFamily="34" charset="0"/>
                <a:ea typeface="+mj-ea"/>
                <a:cs typeface="+mj-cs"/>
              </a:rPr>
              <a:t>Summer – </a:t>
            </a:r>
            <a:r>
              <a:rPr lang="en-US" sz="2000" b="1" dirty="0" smtClean="0">
                <a:solidFill>
                  <a:srgbClr val="0070C0"/>
                </a:solidFill>
                <a:latin typeface="Century Gothic" pitchFamily="34" charset="0"/>
                <a:ea typeface="+mj-ea"/>
                <a:cs typeface="+mj-cs"/>
              </a:rPr>
              <a:t>Alignment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Leadership Team notified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of Board decisions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2000" baseline="0" dirty="0" smtClean="0">
                <a:latin typeface="Century Gothic" pitchFamily="34" charset="0"/>
                <a:ea typeface="+mj-ea"/>
                <a:cs typeface="+mj-cs"/>
              </a:rPr>
              <a:t>Leaders</a:t>
            </a:r>
            <a:r>
              <a:rPr lang="en-US" sz="2000" dirty="0" smtClean="0">
                <a:latin typeface="Century Gothic" pitchFamily="34" charset="0"/>
                <a:ea typeface="+mj-ea"/>
                <a:cs typeface="+mj-cs"/>
              </a:rPr>
              <a:t> align School &amp; Department Improvement Plans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Summer/Fall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– 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Implementation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2000" baseline="0" dirty="0" smtClean="0">
                <a:latin typeface="Century Gothic" pitchFamily="34" charset="0"/>
                <a:ea typeface="+mj-ea"/>
                <a:cs typeface="+mj-cs"/>
              </a:rPr>
              <a:t>Comprehensive stakeholder review/revision of Strategic Plan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/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endParaRPr kumimoji="0" lang="en-US" sz="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187</Words>
  <Application>Microsoft Office PowerPoint</Application>
  <PresentationFormat>On-screen Show (4:3)</PresentationFormat>
  <Paragraphs>47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Preparing Our Students for Success</vt:lpstr>
      <vt:lpstr>Slide 2</vt:lpstr>
      <vt:lpstr>A Revisit of  Board Priority Considerations</vt:lpstr>
      <vt:lpstr>Fine-Tuning our Key Performance Indicators</vt:lpstr>
      <vt:lpstr>Taking a “Deep Dive” into  Strategic Focus Areas   2012-13 Board Work Sessions</vt:lpstr>
      <vt:lpstr>Proposal for  Strategic Plan Review Timeline</vt:lpstr>
      <vt:lpstr>Next Steps:  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manderson</cp:lastModifiedBy>
  <cp:revision>141</cp:revision>
  <dcterms:created xsi:type="dcterms:W3CDTF">2012-06-06T12:37:44Z</dcterms:created>
  <dcterms:modified xsi:type="dcterms:W3CDTF">2012-06-22T02:47:33Z</dcterms:modified>
</cp:coreProperties>
</file>